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4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724" autoAdjust="0"/>
    <p:restoredTop sz="78413" autoAdjust="0"/>
  </p:normalViewPr>
  <p:slideViewPr>
    <p:cSldViewPr snapToGrid="0">
      <p:cViewPr varScale="1">
        <p:scale>
          <a:sx n="57" d="100"/>
          <a:sy n="57" d="100"/>
        </p:scale>
        <p:origin x="28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-16206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087CF-556B-469E-AF41-094FBC4E1B0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DC8FC-7852-4979-BAB8-28235D0D3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8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85F0-F1D4-4E9D-8093-AA52F169B72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4C9-DAF3-4A08-A3FF-3D423B0A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3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85F0-F1D4-4E9D-8093-AA52F169B72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4C9-DAF3-4A08-A3FF-3D423B0A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7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85F0-F1D4-4E9D-8093-AA52F169B72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4C9-DAF3-4A08-A3FF-3D423B0A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2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85F0-F1D4-4E9D-8093-AA52F169B72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4C9-DAF3-4A08-A3FF-3D423B0A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2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85F0-F1D4-4E9D-8093-AA52F169B72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4C9-DAF3-4A08-A3FF-3D423B0A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4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85F0-F1D4-4E9D-8093-AA52F169B72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4C9-DAF3-4A08-A3FF-3D423B0A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8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85F0-F1D4-4E9D-8093-AA52F169B72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4C9-DAF3-4A08-A3FF-3D423B0A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2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85F0-F1D4-4E9D-8093-AA52F169B72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4C9-DAF3-4A08-A3FF-3D423B0A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8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85F0-F1D4-4E9D-8093-AA52F169B72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4C9-DAF3-4A08-A3FF-3D423B0A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85F0-F1D4-4E9D-8093-AA52F169B72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4C9-DAF3-4A08-A3FF-3D423B0A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0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85F0-F1D4-4E9D-8093-AA52F169B72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B74C9-DAF3-4A08-A3FF-3D423B0A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8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585F0-F1D4-4E9D-8093-AA52F169B72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B74C9-DAF3-4A08-A3FF-3D423B0A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7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avel-photos.curiouscatblog.net/wp-content/uploads/2014/10/entrace-to-west-wing-white-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16" y="1428748"/>
            <a:ext cx="668020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77284"/>
            <a:ext cx="4267200" cy="6400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6085940" y="76200"/>
            <a:ext cx="50202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3600" b="1" dirty="0">
                <a:solidFill>
                  <a:schemeClr val="bg1"/>
                </a:solidFill>
                <a:cs typeface="Arial" panose="020B0604020202020204" pitchFamily="34" charset="0"/>
              </a:rPr>
              <a:t>White House Executive Office Building</a:t>
            </a:r>
            <a:endParaRPr kumimoji="0" lang="en-NZ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98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otham Book - Extra Light">
      <a:majorFont>
        <a:latin typeface="Gotham Book"/>
        <a:ea typeface=""/>
        <a:cs typeface=""/>
      </a:majorFont>
      <a:minorFont>
        <a:latin typeface="Gotham Extr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12325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Gotham Book</vt:lpstr>
      <vt:lpstr>Gotham Extra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 Packard</dc:creator>
  <cp:lastModifiedBy>J Royden Saah</cp:lastModifiedBy>
  <cp:revision>100</cp:revision>
  <dcterms:created xsi:type="dcterms:W3CDTF">2017-03-07T02:59:53Z</dcterms:created>
  <dcterms:modified xsi:type="dcterms:W3CDTF">2017-06-01T19:42:45Z</dcterms:modified>
</cp:coreProperties>
</file>