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35A48"/>
    <a:srgbClr val="176691"/>
    <a:srgbClr val="7A392E"/>
    <a:srgbClr val="21922C"/>
    <a:srgbClr val="0F412C"/>
    <a:srgbClr val="5E7B3F"/>
    <a:srgbClr val="AB212B"/>
    <a:srgbClr val="29366E"/>
    <a:srgbClr val="239BC4"/>
    <a:srgbClr val="257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020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2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3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1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9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D684-D079-1A49-85C7-20F74066782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D5B0-5672-FA48-8796-A689A57D3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Straight Connector 279"/>
          <p:cNvCxnSpPr/>
          <p:nvPr/>
        </p:nvCxnSpPr>
        <p:spPr>
          <a:xfrm flipH="1">
            <a:off x="6073715" y="1846363"/>
            <a:ext cx="2132060" cy="1508173"/>
          </a:xfrm>
          <a:prstGeom prst="line">
            <a:avLst/>
          </a:prstGeom>
          <a:ln w="38100" cmpd="sng">
            <a:solidFill>
              <a:srgbClr val="239BC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887619" y="1489364"/>
            <a:ext cx="1576432" cy="1911389"/>
          </a:xfrm>
          <a:prstGeom prst="line">
            <a:avLst/>
          </a:prstGeom>
          <a:ln w="38100" cmpd="sng">
            <a:solidFill>
              <a:srgbClr val="21922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8885673" y="1336842"/>
            <a:ext cx="1620455" cy="2017978"/>
          </a:xfrm>
          <a:prstGeom prst="line">
            <a:avLst/>
          </a:prstGeom>
          <a:ln w="38100" cmpd="sng">
            <a:solidFill>
              <a:srgbClr val="5E7B3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454391" y="1489364"/>
            <a:ext cx="523620" cy="1957532"/>
          </a:xfrm>
          <a:prstGeom prst="line">
            <a:avLst/>
          </a:prstGeom>
          <a:ln w="38100" cmpd="sng">
            <a:solidFill>
              <a:srgbClr val="239BC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5950617" y="1489364"/>
            <a:ext cx="846126" cy="1911389"/>
          </a:xfrm>
          <a:prstGeom prst="line">
            <a:avLst/>
          </a:prstGeom>
          <a:ln w="38100" cmpd="sng">
            <a:solidFill>
              <a:srgbClr val="239BC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058971" y="3409949"/>
            <a:ext cx="1911530" cy="2019301"/>
          </a:xfrm>
          <a:prstGeom prst="line">
            <a:avLst/>
          </a:prstGeom>
          <a:ln w="38100" cmpd="sng">
            <a:solidFill>
              <a:srgbClr val="C35A4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367995" y="3446896"/>
            <a:ext cx="190604" cy="1794740"/>
          </a:xfrm>
          <a:prstGeom prst="line">
            <a:avLst/>
          </a:prstGeom>
          <a:ln w="38100" cmpd="sng">
            <a:solidFill>
              <a:srgbClr val="23678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61481" y="1651000"/>
            <a:ext cx="997119" cy="1758950"/>
          </a:xfrm>
          <a:prstGeom prst="line">
            <a:avLst/>
          </a:prstGeom>
          <a:ln w="38100" cmpd="sng">
            <a:solidFill>
              <a:srgbClr val="23678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58599" y="3400753"/>
            <a:ext cx="1500372" cy="2028497"/>
          </a:xfrm>
          <a:prstGeom prst="line">
            <a:avLst/>
          </a:prstGeom>
          <a:ln w="38100" cmpd="sng">
            <a:solidFill>
              <a:srgbClr val="23678A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3058971" y="3409950"/>
            <a:ext cx="323286" cy="2019300"/>
          </a:xfrm>
          <a:prstGeom prst="line">
            <a:avLst/>
          </a:prstGeom>
          <a:ln w="38100" cmpd="sng">
            <a:solidFill>
              <a:srgbClr val="C35A4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53403" y="1489364"/>
            <a:ext cx="505568" cy="1920585"/>
          </a:xfrm>
          <a:prstGeom prst="line">
            <a:avLst/>
          </a:prstGeom>
          <a:ln w="38100" cmpd="sng">
            <a:solidFill>
              <a:srgbClr val="C35A4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864033" y="3348469"/>
            <a:ext cx="600017" cy="1893167"/>
          </a:xfrm>
          <a:prstGeom prst="line">
            <a:avLst/>
          </a:prstGeom>
          <a:ln w="38100" cmpd="sng">
            <a:solidFill>
              <a:srgbClr val="21922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53762" y="1336842"/>
            <a:ext cx="510287" cy="2073107"/>
          </a:xfrm>
          <a:prstGeom prst="line">
            <a:avLst/>
          </a:prstGeom>
          <a:ln w="38100" cmpd="sng">
            <a:solidFill>
              <a:srgbClr val="21922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4464054" y="3409950"/>
            <a:ext cx="2150840" cy="1831686"/>
          </a:xfrm>
          <a:prstGeom prst="line">
            <a:avLst/>
          </a:prstGeom>
          <a:ln w="38100" cmpd="sng">
            <a:solidFill>
              <a:srgbClr val="21922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757014" y="3409950"/>
            <a:ext cx="857880" cy="1617038"/>
          </a:xfrm>
          <a:prstGeom prst="line">
            <a:avLst/>
          </a:prstGeom>
          <a:ln w="38100" cmpd="sng">
            <a:solidFill>
              <a:srgbClr val="239BC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978009" y="3514518"/>
            <a:ext cx="2907664" cy="1727118"/>
          </a:xfrm>
          <a:prstGeom prst="line">
            <a:avLst/>
          </a:prstGeom>
          <a:ln w="38100" cmpd="sng">
            <a:solidFill>
              <a:srgbClr val="239BC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7329992" y="1489364"/>
            <a:ext cx="40784" cy="1920586"/>
          </a:xfrm>
          <a:prstGeom prst="line">
            <a:avLst/>
          </a:prstGeom>
          <a:ln w="38100" cmpd="sng">
            <a:solidFill>
              <a:srgbClr val="1766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370773" y="1651000"/>
            <a:ext cx="1305451" cy="1703536"/>
          </a:xfrm>
          <a:prstGeom prst="line">
            <a:avLst/>
          </a:prstGeom>
          <a:ln w="38100" cmpd="sng">
            <a:solidFill>
              <a:srgbClr val="1766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329992" y="3400753"/>
            <a:ext cx="3314665" cy="1840883"/>
          </a:xfrm>
          <a:prstGeom prst="line">
            <a:avLst/>
          </a:prstGeom>
          <a:ln w="38100" cmpd="sng">
            <a:solidFill>
              <a:srgbClr val="1766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8676224" y="1489364"/>
            <a:ext cx="315003" cy="1957534"/>
          </a:xfrm>
          <a:prstGeom prst="line">
            <a:avLst/>
          </a:prstGeom>
          <a:ln w="38100" cmpd="sng">
            <a:solidFill>
              <a:srgbClr val="AB212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8885673" y="1651000"/>
            <a:ext cx="1073937" cy="1808106"/>
          </a:xfrm>
          <a:prstGeom prst="line">
            <a:avLst/>
          </a:prstGeom>
          <a:ln w="38100" cmpd="sng">
            <a:solidFill>
              <a:srgbClr val="AB212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 flipV="1">
            <a:off x="8991223" y="3354820"/>
            <a:ext cx="99428" cy="2074430"/>
          </a:xfrm>
          <a:prstGeom prst="line">
            <a:avLst/>
          </a:prstGeom>
          <a:ln w="38100" cmpd="sng">
            <a:solidFill>
              <a:srgbClr val="AB212B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0498892" y="1489364"/>
            <a:ext cx="1086719" cy="1911390"/>
          </a:xfrm>
          <a:prstGeom prst="line">
            <a:avLst/>
          </a:prstGeom>
          <a:ln w="38100" cmpd="sng">
            <a:solidFill>
              <a:srgbClr val="5E7B3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8991224" y="3348472"/>
            <a:ext cx="1514900" cy="1893164"/>
          </a:xfrm>
          <a:prstGeom prst="line">
            <a:avLst/>
          </a:prstGeom>
          <a:ln w="38100" cmpd="sng">
            <a:solidFill>
              <a:srgbClr val="5E7B3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693" y="269919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740" t="6777" r="5145"/>
          <a:stretch/>
        </p:blipFill>
        <p:spPr>
          <a:xfrm>
            <a:off x="8285013" y="2692391"/>
            <a:ext cx="1426018" cy="1385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13" y="2699190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3092" y="2699190"/>
            <a:ext cx="1371600" cy="1371600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033" y="2705990"/>
            <a:ext cx="1371600" cy="13716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743" y="2699190"/>
            <a:ext cx="1371600" cy="1371600"/>
          </a:xfrm>
          <a:prstGeom prst="rect">
            <a:avLst/>
          </a:prstGeom>
        </p:spPr>
      </p:pic>
      <p:sp>
        <p:nvSpPr>
          <p:cNvPr id="164" name="Rectangle 163"/>
          <p:cNvSpPr/>
          <p:nvPr/>
        </p:nvSpPr>
        <p:spPr>
          <a:xfrm>
            <a:off x="4542803" y="5026988"/>
            <a:ext cx="1233067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t-</a:t>
            </a:r>
            <a:r>
              <a:rPr lang="en-US" sz="1600" dirty="0" err="1"/>
              <a:t>Sry</a:t>
            </a:r>
            <a:r>
              <a:rPr lang="en-US" sz="1600" dirty="0"/>
              <a:t> Mice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675006" y="1132365"/>
            <a:ext cx="156741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Genetic Characterization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3666868" y="1132365"/>
            <a:ext cx="879190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IP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364911" y="5026988"/>
            <a:ext cx="156741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Modified Mice Experiments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970501" y="1132365"/>
            <a:ext cx="1277088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Risk </a:t>
            </a:r>
          </a:p>
          <a:p>
            <a:pPr algn="ctr"/>
            <a:r>
              <a:rPr lang="en-US" sz="1600" dirty="0"/>
              <a:t>Assessment 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8205775" y="1132365"/>
            <a:ext cx="1043493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Modeling 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9673711" y="1132365"/>
            <a:ext cx="803735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Mate </a:t>
            </a:r>
          </a:p>
          <a:p>
            <a:pPr algn="ctr"/>
            <a:r>
              <a:rPr lang="en-US" sz="1600" dirty="0"/>
              <a:t>Choice 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10901891" y="1132365"/>
            <a:ext cx="1099938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NZ Regulatory 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537638" y="5026988"/>
            <a:ext cx="1660714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Communications 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147976" y="1132365"/>
            <a:ext cx="1102587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Island </a:t>
            </a:r>
          </a:p>
          <a:p>
            <a:pPr algn="ctr"/>
            <a:r>
              <a:rPr lang="en-US" sz="1600" dirty="0"/>
              <a:t>Selection 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787393" y="5026988"/>
            <a:ext cx="116636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US Regulatory 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614894" y="1132365"/>
            <a:ext cx="116636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AU</a:t>
            </a:r>
          </a:p>
          <a:p>
            <a:pPr algn="ctr"/>
            <a:r>
              <a:rPr lang="en-US" sz="1600" dirty="0"/>
              <a:t>Regulatory 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8453692" y="5026988"/>
            <a:ext cx="122001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Stakeholder Engagement 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0387499" y="5026988"/>
            <a:ext cx="122001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CRISPR-Cas9</a:t>
            </a:r>
          </a:p>
          <a:p>
            <a:pPr algn="ctr"/>
            <a:r>
              <a:rPr lang="en-US" sz="1600" dirty="0"/>
              <a:t>Mice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147976" y="136902"/>
            <a:ext cx="1220019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Biosafety 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10506124" y="136902"/>
            <a:ext cx="1495705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Sustainability/ Fundraising  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10506124" y="6026527"/>
            <a:ext cx="1495705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Independent Ethics Advisory 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47976" y="6026527"/>
            <a:ext cx="1495705" cy="713998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GBIRd</a:t>
            </a:r>
            <a:r>
              <a:rPr lang="en-US" sz="1600" dirty="0"/>
              <a:t> Program Management</a:t>
            </a:r>
          </a:p>
        </p:txBody>
      </p:sp>
      <p:pic>
        <p:nvPicPr>
          <p:cNvPr id="219" name="Picture 2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373" y="272414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13595</TotalTime>
  <Words>36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Hyman</dc:creator>
  <cp:lastModifiedBy>J Royden Saah</cp:lastModifiedBy>
  <cp:revision>25</cp:revision>
  <dcterms:created xsi:type="dcterms:W3CDTF">2017-02-28T14:37:46Z</dcterms:created>
  <dcterms:modified xsi:type="dcterms:W3CDTF">2017-04-19T22:09:01Z</dcterms:modified>
</cp:coreProperties>
</file>